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852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66963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078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3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766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624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0061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2084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86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8703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333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73D67-1A3B-4671-B7A5-BCDB502A28D1}" type="datetimeFigureOut">
              <a:rPr lang="lt-LT" smtClean="0"/>
              <a:t>2019.11.07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E07D2-FBAD-4C8D-97DF-2926673E02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086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rasaivvg.lt/projektine-veikla/igyvendinami-vietos-projektai/" TargetMode="External"/><Relationship Id="rId2" Type="http://schemas.openxmlformats.org/officeDocument/2006/relationships/hyperlink" Target="http://www.zarasaivvg.l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zarasaivvg.lt/projektine-veikla/igyvendinti-vietos-projekta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772400" cy="2691730"/>
          </a:xfrm>
        </p:spPr>
        <p:txBody>
          <a:bodyPr>
            <a:normAutofit/>
          </a:bodyPr>
          <a:lstStyle/>
          <a:p>
            <a:r>
              <a:rPr lang="lt-LT" cap="all" dirty="0"/>
              <a:t>Zarasų rajono savivaldybės ir verslo dialogas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3577952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FF0000"/>
                </a:solidFill>
              </a:rPr>
              <a:t>Zarasų  - Visagino regiono vietos veiklos grupės </a:t>
            </a:r>
            <a:r>
              <a:rPr lang="lt-LT" b="1" dirty="0" smtClean="0">
                <a:solidFill>
                  <a:srgbClr val="FF0000"/>
                </a:solidFill>
              </a:rPr>
              <a:t>aktualijos</a:t>
            </a:r>
          </a:p>
          <a:p>
            <a:endParaRPr lang="lt-LT" b="1" dirty="0"/>
          </a:p>
          <a:p>
            <a:endParaRPr lang="lt-LT" dirty="0"/>
          </a:p>
          <a:p>
            <a:r>
              <a:rPr lang="lt-LT" i="1" dirty="0"/>
              <a:t>Egidijus </a:t>
            </a:r>
            <a:r>
              <a:rPr lang="lt-LT" i="1" dirty="0" err="1"/>
              <a:t>Bukelskis</a:t>
            </a:r>
            <a:r>
              <a:rPr lang="lt-LT" i="1" dirty="0"/>
              <a:t>, Zarasų – Visagino regiono </a:t>
            </a:r>
            <a:r>
              <a:rPr lang="lt-LT" i="1" dirty="0" err="1"/>
              <a:t>VVG</a:t>
            </a:r>
            <a:r>
              <a:rPr lang="lt-LT" i="1" dirty="0"/>
              <a:t>  tarybos pirmininkas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7816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Įgyvendinti projektai</a:t>
            </a:r>
            <a:endParaRPr lang="lt-LT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246236"/>
              </p:ext>
            </p:extLst>
          </p:nvPr>
        </p:nvGraphicFramePr>
        <p:xfrm>
          <a:off x="21996" y="908720"/>
          <a:ext cx="9122004" cy="5708447"/>
        </p:xfrm>
        <a:graphic>
          <a:graphicData uri="http://schemas.openxmlformats.org/drawingml/2006/table">
            <a:tbl>
              <a:tblPr/>
              <a:tblGrid>
                <a:gridCol w="3186075"/>
                <a:gridCol w="1715425"/>
                <a:gridCol w="2891750"/>
                <a:gridCol w="1328754"/>
              </a:tblGrid>
              <a:tr h="1008112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Priemonė „Parama jauniems žmonėms ne žemės ūkio verslui kaimo vietovėse pradėti“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UAB „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Etnoamatai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“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>
                          <a:solidFill>
                            <a:schemeClr val="tx1"/>
                          </a:solidFill>
                          <a:effectLst/>
                        </a:rPr>
                        <a:t>„UAB „Etnoamatai“ verslo plėtra“, Nr. ZARA-LEADER-6A-DJ-1-08-2018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26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</a:rPr>
                        <a:t>683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Priemonė „Parama jauniems žmonėms ne žemės ūkio verslui kaimo vietovėse pradėti“, 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Robertas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Amšiejus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„Roberto Amšiejaus greitas maistas“,</a:t>
                      </a:r>
                    </a:p>
                    <a:p>
                      <a:pPr algn="l"/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/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Nr. ZARA-LEADER-6A-DJ-1-03-2018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29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</a:rPr>
                        <a:t>241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Veiklos sritis „Paslaugų ir vietos produktų kūrimas“,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-6-2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>
                          <a:solidFill>
                            <a:schemeClr val="tx1"/>
                          </a:solidFill>
                          <a:effectLst/>
                        </a:rPr>
                        <a:t>Žemės ūkio kooperatyvas „Sartų lankų jautiena“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„Sartų lankų jautienos natūralus ūkis į namus“,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ZARA-LEADER-6A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-D-1-01-2018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17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</a:rPr>
                        <a:t>774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Veiklos sritis „Žemės ūkio produkcijos perdirbimas“,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-6-1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MB „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Lietungė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“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„MB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Lietungė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 verslo plėtra“,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ZARA-LEADER-3A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-D-2-01-2018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32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</a:rPr>
                        <a:t>772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0079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Priemonė „Parama jauniems žmonėms ne žemės ūkio verslui kaimo vietovėse pradėti“,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Vaclovas Stankevičius 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„Geodezinių paslaugų plėtra Zarasų rajone“,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ZARA-LEADER-6A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</a:rPr>
                        <a:t>DJ-1-06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19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</a:rPr>
                        <a:t>995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435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360451"/>
              </p:ext>
            </p:extLst>
          </p:nvPr>
        </p:nvGraphicFramePr>
        <p:xfrm>
          <a:off x="-36512" y="84536"/>
          <a:ext cx="9252519" cy="6773464"/>
        </p:xfrm>
        <a:graphic>
          <a:graphicData uri="http://schemas.openxmlformats.org/drawingml/2006/table">
            <a:tbl>
              <a:tblPr/>
              <a:tblGrid>
                <a:gridCol w="3600400"/>
                <a:gridCol w="2682688"/>
                <a:gridCol w="1499470"/>
                <a:gridCol w="1469961"/>
              </a:tblGrid>
              <a:tr h="2417919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Veiklos sritis „Paslaugų ir vietos produktų kūrimas“,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-6-2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Žemės ūkio kooperatyvas „Sartų lankų jautiena“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„Sartų lankų jautienos natūralus ūkis į namus“,</a:t>
                      </a:r>
                    </a:p>
                    <a:p>
                      <a:pPr algn="l"/>
                      <a:r>
                        <a:rPr lang="lt-LT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ZARA-LEADER-6A-D-1-01-2018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7626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Veiklos sritis „Žemės ūkio produkcijos perdirbimas“,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-6-1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 „</a:t>
                      </a:r>
                      <a:r>
                        <a:rPr lang="lt-LT" sz="1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Lietungė</a:t>
                      </a: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„MB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Lietungė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verslo plėtra“,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ZARA-LEADER-3A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-D-2-01-2018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7919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Priemonė „Parama jauniems žmonėms ne žemės ūkio verslui kaimo vietovėse pradėti“,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Vaclovas Stankevičius 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„Geodezinių paslaugų plėtra Zarasų rajone“,</a:t>
                      </a:r>
                    </a:p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ZARA-LEADER-6A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lt-LT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DJ-1-06</a:t>
                      </a: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-2018</a:t>
                      </a: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995</a:t>
                      </a: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12" marR="7312" marT="3656" marB="36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76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lt-LT" b="1" dirty="0" smtClean="0"/>
              <a:t>Įgyvendinami vietos projektai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776121"/>
              </p:ext>
            </p:extLst>
          </p:nvPr>
        </p:nvGraphicFramePr>
        <p:xfrm>
          <a:off x="-17092" y="836711"/>
          <a:ext cx="9180510" cy="6033242"/>
        </p:xfrm>
        <a:graphic>
          <a:graphicData uri="http://schemas.openxmlformats.org/drawingml/2006/table">
            <a:tbl>
              <a:tblPr/>
              <a:tblGrid>
                <a:gridCol w="73730"/>
                <a:gridCol w="2283114"/>
                <a:gridCol w="1398392"/>
                <a:gridCol w="2418032"/>
                <a:gridCol w="864096"/>
                <a:gridCol w="955522"/>
                <a:gridCol w="1187624"/>
              </a:tblGrid>
              <a:tr h="1065108">
                <a:tc gridSpan="2">
                  <a:txBody>
                    <a:bodyPr/>
                    <a:lstStyle/>
                    <a:p>
                      <a:pPr algn="ctr"/>
                      <a:r>
                        <a:rPr lang="lt-LT" sz="12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VPS</a:t>
                      </a:r>
                      <a:r>
                        <a:rPr lang="lt-LT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priemonė/</a:t>
                      </a:r>
                    </a:p>
                    <a:p>
                      <a:pPr algn="ctr"/>
                      <a:r>
                        <a:rPr lang="lt-LT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Veiklos sritis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B6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B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PAREIŠKĖJAS</a:t>
                      </a:r>
                      <a:endParaRPr lang="lt-LT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B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VIETOS PROJEKTO PAVADINIMAS</a:t>
                      </a:r>
                      <a:endParaRPr lang="pt-BR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B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PARAMOS VERTĖ , </a:t>
                      </a:r>
                      <a:r>
                        <a:rPr lang="lt-LT" sz="12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B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BENDRA PROJEKTO VERTĖ, </a:t>
                      </a:r>
                      <a:r>
                        <a:rPr lang="lt-LT" sz="12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lt-L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ĮSIPAREIGOJAMA SUKURTI DARBO VIETŲ</a:t>
                      </a:r>
                      <a:endParaRPr lang="lt-LT" sz="1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lt-L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/>
                </a:tc>
              </a:tr>
              <a:tr h="953680">
                <a:tc>
                  <a:txBody>
                    <a:bodyPr/>
                    <a:lstStyle/>
                    <a:p>
                      <a:pPr algn="ctr"/>
                      <a:r>
                        <a:rPr lang="lt-LT" sz="500">
                          <a:solidFill>
                            <a:srgbClr val="000000"/>
                          </a:solidFill>
                          <a:effectLst/>
                        </a:rPr>
                        <a:t>I</a:t>
                      </a:r>
                      <a:endParaRPr lang="lt-LT" sz="500">
                        <a:effectLst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Veiklos sritis „Paslaugų ir vietos produktų kūrimas“,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-6-2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UAB „Rustikas“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„Įrangos įmonėje „Rustikas“, UAB įsigijimas“, Nr. </a:t>
                      </a:r>
                      <a:r>
                        <a:rPr lang="lt-LT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ZARA-LEADER-6A</a:t>
                      </a: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-D-1-05-2018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33 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49 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817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1580631">
                <a:tc>
                  <a:txBody>
                    <a:bodyPr/>
                    <a:lstStyle/>
                    <a:p>
                      <a:pPr algn="ctr"/>
                      <a:r>
                        <a:rPr lang="lt-LT" sz="500">
                          <a:effectLst/>
                        </a:rPr>
                        <a:t>I</a:t>
                      </a: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Veiklos sritis „Paslaugų ir vietos produktų kūrimas“,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-6-2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Andrius </a:t>
                      </a:r>
                      <a:r>
                        <a:rPr lang="lt-LT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Tatarūnas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„Mažų pajėgumų patalų skalbyklos ir siuvyklos įkūrimas Zarasų rajono </a:t>
                      </a:r>
                      <a:r>
                        <a:rPr lang="lt-LT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Didžiadvario</a:t>
                      </a:r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kaime“,</a:t>
                      </a:r>
                    </a:p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 </a:t>
                      </a:r>
                      <a:r>
                        <a:rPr lang="lt-LT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ZARA-LEADER-6A</a:t>
                      </a:r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-D-1-07-2018</a:t>
                      </a: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lt-LT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635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 </a:t>
                      </a:r>
                      <a:r>
                        <a:rPr lang="lt-LT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1,5</a:t>
                      </a: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08">
                <a:tc>
                  <a:txBody>
                    <a:bodyPr/>
                    <a:lstStyle/>
                    <a:p>
                      <a:pPr algn="ctr"/>
                      <a:r>
                        <a:rPr lang="lt-LT" sz="500">
                          <a:solidFill>
                            <a:srgbClr val="000000"/>
                          </a:solidFill>
                          <a:effectLst/>
                        </a:rPr>
                        <a:t>I</a:t>
                      </a:r>
                      <a:endParaRPr lang="lt-LT" sz="500">
                        <a:effectLst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Veiklos sritis „Paslaugų ir vietos produktų kūrimas“,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-6-2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Artūras Krumcholcas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„Maitinimo paslaugų teikimo ir </a:t>
                      </a:r>
                      <a:r>
                        <a:rPr lang="lt-LT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</a:t>
                      </a: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komplekso įrengimas“, Nr. </a:t>
                      </a:r>
                      <a:r>
                        <a:rPr lang="lt-LT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ZARA-LEADER-6A</a:t>
                      </a: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-D-1-02-2018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32 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47 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670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2869">
                <a:tc>
                  <a:txBody>
                    <a:bodyPr/>
                    <a:lstStyle/>
                    <a:p>
                      <a:pPr algn="ctr"/>
                      <a:r>
                        <a:rPr lang="lt-LT" sz="500">
                          <a:solidFill>
                            <a:srgbClr val="000000"/>
                          </a:solidFill>
                          <a:effectLst/>
                        </a:rPr>
                        <a:t>II</a:t>
                      </a:r>
                      <a:endParaRPr lang="lt-LT" sz="500">
                        <a:effectLst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Veiklos sritis „Žemės ūkio produkcijos perdirbimas“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-6-1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UAB „Vasaknų dvaras“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„UAB „</a:t>
                      </a:r>
                      <a:r>
                        <a:rPr lang="lt-LT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Vasaknų</a:t>
                      </a: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dvaras“ giros gamybos proceso modernizavimas“,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</a:t>
                      </a:r>
                      <a:r>
                        <a:rPr lang="lt-LT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ZARA-LEADER-3A</a:t>
                      </a: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-D-2-02-2018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33 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</a:t>
                      </a:r>
                      <a:r>
                        <a:rPr lang="lt-LT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57 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65" marR="24165" marT="12083" marB="12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41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531483"/>
              </p:ext>
            </p:extLst>
          </p:nvPr>
        </p:nvGraphicFramePr>
        <p:xfrm>
          <a:off x="0" y="44624"/>
          <a:ext cx="9143999" cy="68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18978"/>
                <a:gridCol w="1207304"/>
                <a:gridCol w="2813870"/>
                <a:gridCol w="1008112"/>
                <a:gridCol w="1152128"/>
                <a:gridCol w="1043607"/>
              </a:tblGrid>
              <a:tr h="1561399"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Priemonė „Parama investicijoms į visų rūšių mažos apimties infrastruktūrą (reglamentuoja </a:t>
                      </a:r>
                      <a:r>
                        <a:rPr lang="lt-LT" sz="1600" b="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KPP</a:t>
                      </a: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)“,</a:t>
                      </a: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2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Nr. </a:t>
                      </a:r>
                      <a:r>
                        <a:rPr lang="lt-LT" sz="1200" b="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LEADER-19.2-7</a:t>
                      </a:r>
                      <a:endParaRPr lang="lt-LT" sz="1200" b="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VŠĮ</a:t>
                      </a: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 „Nacionalinis integracijos institutas“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„</a:t>
                      </a:r>
                      <a:r>
                        <a:rPr lang="lt-LT" sz="160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LAB</a:t>
                      </a: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 MEDUS-</a:t>
                      </a:r>
                      <a:r>
                        <a:rPr lang="lt-LT" sz="160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II</a:t>
                      </a: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 etapas“,</a:t>
                      </a: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Nr. </a:t>
                      </a:r>
                      <a:r>
                        <a:rPr lang="lt-LT" sz="160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ZARA-LEADER-6B</a:t>
                      </a: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-I-4-01-2018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28 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243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35 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303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–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845289"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Priemonė „Parama investicijoms į visų rūšių mažos apimties infrastruktūrą (reglamentuoja </a:t>
                      </a:r>
                      <a:r>
                        <a:rPr lang="lt-LT" sz="1600" b="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KPP</a:t>
                      </a: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)“,</a:t>
                      </a: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2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Nr. </a:t>
                      </a:r>
                      <a:r>
                        <a:rPr lang="lt-LT" sz="1200" b="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LEADER-19.2-7</a:t>
                      </a:r>
                      <a:endParaRPr lang="lt-LT" sz="1200" b="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Salako bendruomenė „Sakalas“</a:t>
                      </a:r>
                      <a:endParaRPr lang="lt-LT" sz="160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„Salako bendruomenės namų remontas“</a:t>
                      </a: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Nr. </a:t>
                      </a:r>
                      <a:r>
                        <a:rPr lang="lt-LT" sz="160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ZARA-LEADER-6B</a:t>
                      </a: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-I-4-03-2018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28 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312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35 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390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–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845289"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Priemonė „</a:t>
                      </a:r>
                      <a:r>
                        <a:rPr lang="lt-LT" sz="1600" b="0" dirty="0" err="1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Bendradar-</a:t>
                      </a:r>
                      <a:endParaRPr lang="lt-LT" sz="1600" b="0" dirty="0" smtClean="0">
                        <a:ln>
                          <a:solidFill>
                            <a:schemeClr val="bg1"/>
                          </a:solidFill>
                        </a:ln>
                        <a:effectLst/>
                      </a:endParaRP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b="0" dirty="0" err="1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biavimo</a:t>
                      </a:r>
                      <a:r>
                        <a:rPr lang="lt-LT" sz="1600" b="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rėmimas skatinant trumpos maisto tiekimo grandinės produktų gamybą ir rinkodarą“,</a:t>
                      </a: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2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Nr. </a:t>
                      </a:r>
                      <a:r>
                        <a:rPr lang="lt-LT" sz="1200" b="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LEADER-19.2-SAVA</a:t>
                      </a:r>
                      <a:r>
                        <a:rPr lang="lt-LT" sz="12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-9</a:t>
                      </a:r>
                      <a:endParaRPr lang="lt-LT" sz="1200" b="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Lietuvos ūkininkų sąjungos Zarasų skyrius </a:t>
                      </a:r>
                      <a:endParaRPr lang="lt-LT" sz="160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„Trumpos maisto teikimo grandinės produktų gamybos centro įkūrimas“</a:t>
                      </a: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Nr. </a:t>
                      </a:r>
                      <a:r>
                        <a:rPr lang="lt-LT" sz="160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ZARA-LEADER-1A</a:t>
                      </a: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-D-5-01-2018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98 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644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143 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567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2,5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561399"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b="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VPS</a:t>
                      </a: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lt-LT" sz="1600" b="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priemonė</a:t>
                      </a: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  „</a:t>
                      </a:r>
                      <a:r>
                        <a:rPr lang="lt-LT" sz="14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Žuvininkystės regiono verslo sektoriaus stiprinimas“,</a:t>
                      </a:r>
                    </a:p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Nr. </a:t>
                      </a:r>
                      <a:r>
                        <a:rPr lang="lt-LT" sz="1600" b="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BIVP-AKVA-SAVA</a:t>
                      </a:r>
                      <a:r>
                        <a:rPr lang="lt-LT" sz="16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-3</a:t>
                      </a:r>
                      <a:endParaRPr lang="lt-LT" sz="1600" b="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UAB „</a:t>
                      </a:r>
                      <a:r>
                        <a:rPr lang="lt-LT" sz="1600" dirty="0" err="1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Vasaknos</a:t>
                      </a: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“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60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UAB „Vasaknos“ akvakultūros veiklos plėtra</a:t>
                      </a:r>
                      <a:endParaRPr lang="lt-LT" sz="160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88 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031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197 </a:t>
                      </a:r>
                      <a:r>
                        <a:rPr lang="lt-LT" sz="1600" dirty="0" smtClean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506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</a:rPr>
                        <a:t>2,5</a:t>
                      </a:r>
                      <a:endParaRPr lang="lt-LT" sz="1600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2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946268"/>
              </p:ext>
            </p:extLst>
          </p:nvPr>
        </p:nvGraphicFramePr>
        <p:xfrm>
          <a:off x="-50" y="17966"/>
          <a:ext cx="9144000" cy="727280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410574"/>
                <a:gridCol w="2161426"/>
                <a:gridCol w="1584176"/>
                <a:gridCol w="1152128"/>
                <a:gridCol w="1080120"/>
                <a:gridCol w="755576"/>
              </a:tblGrid>
              <a:tr h="2245897"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Bendradarbiavimas ir gebėjimų ugdymas, kultūrinės ir jaunimo veiklos skatinimas“, Nr.  </a:t>
                      </a:r>
                      <a:r>
                        <a:rPr lang="lt-LT" sz="1400" dirty="0" err="1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LEADER-19.2-SAVA</a:t>
                      </a: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-5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Dusetų seniūnijos ir parapijos bendruomenių santalka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„Dusetos mažoji Lietuvos kultūros sostinė 2019“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7006,00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7374,74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–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457335"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40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„Bendradarbiavimas ir gebėjimų ugdymas, kultūrinės ir jaunimo veiklos skatinimas“, Nr.  LEADER-19.2-SAVA-5</a:t>
                      </a:r>
                      <a:endParaRPr lang="lt-LT" sz="140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Antlieptės kaimo bendruomenė</a:t>
                      </a:r>
                      <a:endParaRPr lang="lt-LT" sz="140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„Bendruomenių bendruomeniškumo stiprinimas“</a:t>
                      </a:r>
                      <a:endParaRPr lang="lt-LT" sz="140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7006,00</a:t>
                      </a:r>
                      <a:endParaRPr lang="lt-LT" sz="140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10 018,00</a:t>
                      </a:r>
                      <a:endParaRPr lang="lt-LT" sz="140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–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569577"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750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„Bendradarbiavimas ir gebėjimų ugdymas, kultūrinės ir jaunimo veiklos skatinimas“, Nr.  </a:t>
                      </a:r>
                      <a:r>
                        <a:rPr lang="lt-LT" sz="1400" dirty="0" err="1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LEADER-19.2-SAVA</a:t>
                      </a: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-5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Zarasų krašto turizmo paslaugų teikėjų asociacija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„Mokomės dirbti kartu“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7000,00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7368,43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–</a:t>
                      </a:r>
                      <a:endParaRPr lang="lt-LT" sz="14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5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582946"/>
              </p:ext>
            </p:extLst>
          </p:nvPr>
        </p:nvGraphicFramePr>
        <p:xfrm>
          <a:off x="0" y="1700808"/>
          <a:ext cx="9143999" cy="37490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411760"/>
                <a:gridCol w="1872208"/>
                <a:gridCol w="1872208"/>
                <a:gridCol w="1152128"/>
                <a:gridCol w="1152128"/>
                <a:gridCol w="683567"/>
              </a:tblGrid>
              <a:tr h="1561399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„Bendradarbiavimas ir gebėjimų ugdymas, kultūrinės ir jaunimo veiklos skatinimas“, Nr.  </a:t>
                      </a:r>
                      <a:r>
                        <a:rPr lang="lt-LT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LEADER-19.2-SAVA</a:t>
                      </a: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  <a:endParaRPr lang="en-US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VšĮ</a:t>
                      </a: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„</a:t>
                      </a:r>
                      <a:r>
                        <a:rPr lang="lt-LT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Inovatorių</a:t>
                      </a: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slėnis“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„Aš – gamta, užeikite!“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7006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7374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33265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pateikiama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tinklalapiuose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err="1" smtClean="0">
                <a:hlinkClick r:id="rId2"/>
              </a:rPr>
              <a:t>www.zarasaivvg.lt</a:t>
            </a:r>
            <a:r>
              <a:rPr lang="en-US" dirty="0" smtClean="0"/>
              <a:t>, </a:t>
            </a:r>
            <a:r>
              <a:rPr lang="lt-LT" dirty="0" smtClean="0">
                <a:hlinkClick r:id="rId3"/>
              </a:rPr>
              <a:t>http</a:t>
            </a:r>
            <a:r>
              <a:rPr lang="lt-LT" dirty="0">
                <a:hlinkClick r:id="rId3"/>
              </a:rPr>
              <a:t>://</a:t>
            </a:r>
            <a:r>
              <a:rPr lang="lt-LT" dirty="0" err="1">
                <a:hlinkClick r:id="rId3"/>
              </a:rPr>
              <a:t>www.zarasaivvg.lt</a:t>
            </a:r>
            <a:r>
              <a:rPr lang="lt-LT" dirty="0">
                <a:hlinkClick r:id="rId3"/>
              </a:rPr>
              <a:t>/projektine-veikla/</a:t>
            </a:r>
            <a:r>
              <a:rPr lang="lt-LT" dirty="0" err="1">
                <a:hlinkClick r:id="rId3"/>
              </a:rPr>
              <a:t>igyvendinami-vietos-projektai</a:t>
            </a:r>
            <a:r>
              <a:rPr lang="lt-LT" dirty="0">
                <a:hlinkClick r:id="rId3"/>
              </a:rPr>
              <a:t>/</a:t>
            </a:r>
            <a:r>
              <a:rPr lang="lt-LT" dirty="0"/>
              <a:t> ir </a:t>
            </a:r>
            <a:r>
              <a:rPr lang="lt-LT" dirty="0">
                <a:hlinkClick r:id="rId4"/>
              </a:rPr>
              <a:t>http://</a:t>
            </a:r>
            <a:r>
              <a:rPr lang="lt-LT" dirty="0" err="1">
                <a:hlinkClick r:id="rId4"/>
              </a:rPr>
              <a:t>www.zarasaivvg.lt</a:t>
            </a:r>
            <a:r>
              <a:rPr lang="lt-LT" dirty="0">
                <a:hlinkClick r:id="rId4"/>
              </a:rPr>
              <a:t>/projektine-veikla/</a:t>
            </a:r>
            <a:r>
              <a:rPr lang="lt-LT" dirty="0" err="1">
                <a:hlinkClick r:id="rId4"/>
              </a:rPr>
              <a:t>igyvendinti-vietos-projektai</a:t>
            </a:r>
            <a:r>
              <a:rPr lang="lt-LT" dirty="0">
                <a:hlinkClick r:id="rId4"/>
              </a:rPr>
              <a:t>/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8416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644</Words>
  <Application>Microsoft Office PowerPoint</Application>
  <PresentationFormat>On-screen Show (4:3)</PresentationFormat>
  <Paragraphs>157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Zarasų rajono savivaldybės ir verslo dialogas </vt:lpstr>
      <vt:lpstr>Įgyvendinti projektai</vt:lpstr>
      <vt:lpstr>PowerPoint Presentation</vt:lpstr>
      <vt:lpstr>Įgyvendinami vietos projektai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dcterms:created xsi:type="dcterms:W3CDTF">2019-11-06T15:16:38Z</dcterms:created>
  <dcterms:modified xsi:type="dcterms:W3CDTF">2019-11-07T09:39:05Z</dcterms:modified>
</cp:coreProperties>
</file>